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5635" autoAdjust="0"/>
  </p:normalViewPr>
  <p:slideViewPr>
    <p:cSldViewPr snapToGrid="0">
      <p:cViewPr varScale="1">
        <p:scale>
          <a:sx n="62" d="100"/>
          <a:sy n="62" d="100"/>
        </p:scale>
        <p:origin x="1056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esh John" userId="009d0cd1ea95134a" providerId="LiveId" clId="{5BD78757-8305-4B8E-AA2E-4432CCEAE759}"/>
    <pc:docChg chg="custSel addSld modSld">
      <pc:chgData name="Ramesh John" userId="009d0cd1ea95134a" providerId="LiveId" clId="{5BD78757-8305-4B8E-AA2E-4432CCEAE759}" dt="2026-03-31T04:52:02.554" v="131" actId="14100"/>
      <pc:docMkLst>
        <pc:docMk/>
      </pc:docMkLst>
      <pc:sldChg chg="modSp mod">
        <pc:chgData name="Ramesh John" userId="009d0cd1ea95134a" providerId="LiveId" clId="{5BD78757-8305-4B8E-AA2E-4432CCEAE759}" dt="2026-03-30T14:54:33.001" v="3" actId="20577"/>
        <pc:sldMkLst>
          <pc:docMk/>
          <pc:sldMk cId="709822160" sldId="257"/>
        </pc:sldMkLst>
        <pc:spChg chg="mod">
          <ac:chgData name="Ramesh John" userId="009d0cd1ea95134a" providerId="LiveId" clId="{5BD78757-8305-4B8E-AA2E-4432CCEAE759}" dt="2026-03-30T14:54:33.001" v="3" actId="20577"/>
          <ac:spMkLst>
            <pc:docMk/>
            <pc:sldMk cId="709822160" sldId="257"/>
            <ac:spMk id="3" creationId="{B5B56A23-7886-E309-DCFA-1F5B3260FE67}"/>
          </ac:spMkLst>
        </pc:spChg>
      </pc:sldChg>
      <pc:sldChg chg="addSp delSp modSp mod">
        <pc:chgData name="Ramesh John" userId="009d0cd1ea95134a" providerId="LiveId" clId="{5BD78757-8305-4B8E-AA2E-4432CCEAE759}" dt="2026-03-31T04:38:58.924" v="20" actId="14100"/>
        <pc:sldMkLst>
          <pc:docMk/>
          <pc:sldMk cId="350596860" sldId="262"/>
        </pc:sldMkLst>
        <pc:picChg chg="del">
          <ac:chgData name="Ramesh John" userId="009d0cd1ea95134a" providerId="LiveId" clId="{5BD78757-8305-4B8E-AA2E-4432CCEAE759}" dt="2026-03-31T04:37:39.388" v="7" actId="478"/>
          <ac:picMkLst>
            <pc:docMk/>
            <pc:sldMk cId="350596860" sldId="262"/>
            <ac:picMk id="2" creationId="{91575345-1199-F5A2-451B-482D1A9B49C2}"/>
          </ac:picMkLst>
        </pc:picChg>
        <pc:picChg chg="del">
          <ac:chgData name="Ramesh John" userId="009d0cd1ea95134a" providerId="LiveId" clId="{5BD78757-8305-4B8E-AA2E-4432CCEAE759}" dt="2026-03-31T04:37:41.394" v="8" actId="478"/>
          <ac:picMkLst>
            <pc:docMk/>
            <pc:sldMk cId="350596860" sldId="262"/>
            <ac:picMk id="3" creationId="{049EF90A-9E7C-226D-F8C9-55E9BA2060EA}"/>
          </ac:picMkLst>
        </pc:picChg>
        <pc:picChg chg="mod">
          <ac:chgData name="Ramesh John" userId="009d0cd1ea95134a" providerId="LiveId" clId="{5BD78757-8305-4B8E-AA2E-4432CCEAE759}" dt="2026-03-31T04:37:37.528" v="6" actId="14100"/>
          <ac:picMkLst>
            <pc:docMk/>
            <pc:sldMk cId="350596860" sldId="262"/>
            <ac:picMk id="4" creationId="{7139DA56-0278-C94F-B1EF-CED2D7B74C22}"/>
          </ac:picMkLst>
        </pc:picChg>
        <pc:picChg chg="add mod">
          <ac:chgData name="Ramesh John" userId="009d0cd1ea95134a" providerId="LiveId" clId="{5BD78757-8305-4B8E-AA2E-4432CCEAE759}" dt="2026-03-31T04:38:15.222" v="14" actId="14100"/>
          <ac:picMkLst>
            <pc:docMk/>
            <pc:sldMk cId="350596860" sldId="262"/>
            <ac:picMk id="5" creationId="{F87590CA-D085-9C37-AB76-3929F1F270C8}"/>
          </ac:picMkLst>
        </pc:picChg>
        <pc:picChg chg="add mod">
          <ac:chgData name="Ramesh John" userId="009d0cd1ea95134a" providerId="LiveId" clId="{5BD78757-8305-4B8E-AA2E-4432CCEAE759}" dt="2026-03-31T04:38:58.924" v="20" actId="14100"/>
          <ac:picMkLst>
            <pc:docMk/>
            <pc:sldMk cId="350596860" sldId="262"/>
            <ac:picMk id="6" creationId="{F755B496-EF34-4D99-30BB-8ED60521870F}"/>
          </ac:picMkLst>
        </pc:picChg>
      </pc:sldChg>
      <pc:sldChg chg="addSp delSp modSp mod">
        <pc:chgData name="Ramesh John" userId="009d0cd1ea95134a" providerId="LiveId" clId="{5BD78757-8305-4B8E-AA2E-4432CCEAE759}" dt="2026-03-31T04:40:49.644" v="38" actId="14100"/>
        <pc:sldMkLst>
          <pc:docMk/>
          <pc:sldMk cId="4243260011" sldId="263"/>
        </pc:sldMkLst>
        <pc:picChg chg="del">
          <ac:chgData name="Ramesh John" userId="009d0cd1ea95134a" providerId="LiveId" clId="{5BD78757-8305-4B8E-AA2E-4432CCEAE759}" dt="2026-03-31T04:39:05.667" v="21" actId="478"/>
          <ac:picMkLst>
            <pc:docMk/>
            <pc:sldMk cId="4243260011" sldId="263"/>
            <ac:picMk id="2" creationId="{AFBB5CF3-6459-2521-81EC-8E436A0E5531}"/>
          </ac:picMkLst>
        </pc:picChg>
        <pc:picChg chg="del">
          <ac:chgData name="Ramesh John" userId="009d0cd1ea95134a" providerId="LiveId" clId="{5BD78757-8305-4B8E-AA2E-4432CCEAE759}" dt="2026-03-31T04:39:07.595" v="22" actId="478"/>
          <ac:picMkLst>
            <pc:docMk/>
            <pc:sldMk cId="4243260011" sldId="263"/>
            <ac:picMk id="3" creationId="{28075DCB-0EE4-4725-171E-A27AE01FEB10}"/>
          </ac:picMkLst>
        </pc:picChg>
        <pc:picChg chg="mod">
          <ac:chgData name="Ramesh John" userId="009d0cd1ea95134a" providerId="LiveId" clId="{5BD78757-8305-4B8E-AA2E-4432CCEAE759}" dt="2026-03-31T04:39:22.005" v="24" actId="14100"/>
          <ac:picMkLst>
            <pc:docMk/>
            <pc:sldMk cId="4243260011" sldId="263"/>
            <ac:picMk id="4" creationId="{9BCA7694-E70A-4FD9-F4B7-152D01E22B65}"/>
          </ac:picMkLst>
        </pc:picChg>
        <pc:picChg chg="add mod">
          <ac:chgData name="Ramesh John" userId="009d0cd1ea95134a" providerId="LiveId" clId="{5BD78757-8305-4B8E-AA2E-4432CCEAE759}" dt="2026-03-31T04:40:01.565" v="29" actId="14100"/>
          <ac:picMkLst>
            <pc:docMk/>
            <pc:sldMk cId="4243260011" sldId="263"/>
            <ac:picMk id="5" creationId="{A6FAE8D1-0E86-47DA-887E-F189558C0EDA}"/>
          </ac:picMkLst>
        </pc:picChg>
        <pc:picChg chg="add mod">
          <ac:chgData name="Ramesh John" userId="009d0cd1ea95134a" providerId="LiveId" clId="{5BD78757-8305-4B8E-AA2E-4432CCEAE759}" dt="2026-03-31T04:40:49.644" v="38" actId="14100"/>
          <ac:picMkLst>
            <pc:docMk/>
            <pc:sldMk cId="4243260011" sldId="263"/>
            <ac:picMk id="6" creationId="{8F45393D-F479-758A-03FF-E406CC433D87}"/>
          </ac:picMkLst>
        </pc:picChg>
      </pc:sldChg>
      <pc:sldChg chg="modSp mod">
        <pc:chgData name="Ramesh John" userId="009d0cd1ea95134a" providerId="LiveId" clId="{5BD78757-8305-4B8E-AA2E-4432CCEAE759}" dt="2026-03-31T04:47:51.736" v="98" actId="5793"/>
        <pc:sldMkLst>
          <pc:docMk/>
          <pc:sldMk cId="183829552" sldId="264"/>
        </pc:sldMkLst>
        <pc:spChg chg="mod">
          <ac:chgData name="Ramesh John" userId="009d0cd1ea95134a" providerId="LiveId" clId="{5BD78757-8305-4B8E-AA2E-4432CCEAE759}" dt="2026-03-31T04:47:51.736" v="98" actId="5793"/>
          <ac:spMkLst>
            <pc:docMk/>
            <pc:sldMk cId="183829552" sldId="264"/>
            <ac:spMk id="3" creationId="{8A0B6EE8-4671-E56C-D6CA-EDAD0CF85864}"/>
          </ac:spMkLst>
        </pc:spChg>
      </pc:sldChg>
      <pc:sldChg chg="addSp delSp modSp mod">
        <pc:chgData name="Ramesh John" userId="009d0cd1ea95134a" providerId="LiveId" clId="{5BD78757-8305-4B8E-AA2E-4432CCEAE759}" dt="2026-03-31T04:46:05.109" v="67" actId="14100"/>
        <pc:sldMkLst>
          <pc:docMk/>
          <pc:sldMk cId="3410858267" sldId="265"/>
        </pc:sldMkLst>
        <pc:picChg chg="del">
          <ac:chgData name="Ramesh John" userId="009d0cd1ea95134a" providerId="LiveId" clId="{5BD78757-8305-4B8E-AA2E-4432CCEAE759}" dt="2026-03-31T04:42:21.666" v="40" actId="478"/>
          <ac:picMkLst>
            <pc:docMk/>
            <pc:sldMk cId="3410858267" sldId="265"/>
            <ac:picMk id="2" creationId="{E8D774EA-CC6B-BB2F-A739-201041DBCE7B}"/>
          </ac:picMkLst>
        </pc:picChg>
        <pc:picChg chg="del">
          <ac:chgData name="Ramesh John" userId="009d0cd1ea95134a" providerId="LiveId" clId="{5BD78757-8305-4B8E-AA2E-4432CCEAE759}" dt="2026-03-31T04:43:49.139" v="43" actId="478"/>
          <ac:picMkLst>
            <pc:docMk/>
            <pc:sldMk cId="3410858267" sldId="265"/>
            <ac:picMk id="3" creationId="{B154D498-D686-F4D7-D8FC-F8D223246116}"/>
          </ac:picMkLst>
        </pc:picChg>
        <pc:picChg chg="mod">
          <ac:chgData name="Ramesh John" userId="009d0cd1ea95134a" providerId="LiveId" clId="{5BD78757-8305-4B8E-AA2E-4432CCEAE759}" dt="2026-03-31T04:45:33.070" v="60" actId="14100"/>
          <ac:picMkLst>
            <pc:docMk/>
            <pc:sldMk cId="3410858267" sldId="265"/>
            <ac:picMk id="4" creationId="{10FCC5F8-4EBC-8373-8A19-C4DB5DB37311}"/>
          </ac:picMkLst>
        </pc:picChg>
        <pc:picChg chg="add mod">
          <ac:chgData name="Ramesh John" userId="009d0cd1ea95134a" providerId="LiveId" clId="{5BD78757-8305-4B8E-AA2E-4432CCEAE759}" dt="2026-03-31T04:45:40.173" v="62" actId="1076"/>
          <ac:picMkLst>
            <pc:docMk/>
            <pc:sldMk cId="3410858267" sldId="265"/>
            <ac:picMk id="5" creationId="{4BA4DBC0-B503-4D53-D820-D7B770F01145}"/>
          </ac:picMkLst>
        </pc:picChg>
        <pc:picChg chg="del">
          <ac:chgData name="Ramesh John" userId="009d0cd1ea95134a" providerId="LiveId" clId="{5BD78757-8305-4B8E-AA2E-4432CCEAE759}" dt="2026-03-31T04:43:50.783" v="44" actId="478"/>
          <ac:picMkLst>
            <pc:docMk/>
            <pc:sldMk cId="3410858267" sldId="265"/>
            <ac:picMk id="6" creationId="{B37BDB46-8126-597F-1643-DF57AB20E7FC}"/>
          </ac:picMkLst>
        </pc:picChg>
        <pc:picChg chg="add mod">
          <ac:chgData name="Ramesh John" userId="009d0cd1ea95134a" providerId="LiveId" clId="{5BD78757-8305-4B8E-AA2E-4432CCEAE759}" dt="2026-03-31T04:46:05.109" v="67" actId="14100"/>
          <ac:picMkLst>
            <pc:docMk/>
            <pc:sldMk cId="3410858267" sldId="265"/>
            <ac:picMk id="7" creationId="{E86C2EEC-0FBC-4DD8-538F-8075083DD9A6}"/>
          </ac:picMkLst>
        </pc:picChg>
        <pc:picChg chg="add mod">
          <ac:chgData name="Ramesh John" userId="009d0cd1ea95134a" providerId="LiveId" clId="{5BD78757-8305-4B8E-AA2E-4432CCEAE759}" dt="2026-03-31T04:45:49.618" v="65" actId="14100"/>
          <ac:picMkLst>
            <pc:docMk/>
            <pc:sldMk cId="3410858267" sldId="265"/>
            <ac:picMk id="8" creationId="{E91C39A0-C0B3-CF1C-573B-73B380FB1566}"/>
          </ac:picMkLst>
        </pc:picChg>
        <pc:picChg chg="add mod">
          <ac:chgData name="Ramesh John" userId="009d0cd1ea95134a" providerId="LiveId" clId="{5BD78757-8305-4B8E-AA2E-4432CCEAE759}" dt="2026-03-31T04:45:56.998" v="66" actId="14100"/>
          <ac:picMkLst>
            <pc:docMk/>
            <pc:sldMk cId="3410858267" sldId="265"/>
            <ac:picMk id="9" creationId="{CEFF321E-D7FE-7E6F-E64A-2E616C461348}"/>
          </ac:picMkLst>
        </pc:picChg>
      </pc:sldChg>
      <pc:sldChg chg="addSp delSp modSp new mod">
        <pc:chgData name="Ramesh John" userId="009d0cd1ea95134a" providerId="LiveId" clId="{5BD78757-8305-4B8E-AA2E-4432CCEAE759}" dt="2026-03-31T04:52:02.554" v="131" actId="14100"/>
        <pc:sldMkLst>
          <pc:docMk/>
          <pc:sldMk cId="1709868483" sldId="267"/>
        </pc:sldMkLst>
        <pc:spChg chg="del">
          <ac:chgData name="Ramesh John" userId="009d0cd1ea95134a" providerId="LiveId" clId="{5BD78757-8305-4B8E-AA2E-4432CCEAE759}" dt="2026-03-31T04:48:05.812" v="100" actId="478"/>
          <ac:spMkLst>
            <pc:docMk/>
            <pc:sldMk cId="1709868483" sldId="267"/>
            <ac:spMk id="2" creationId="{5BDCA644-8AB3-F139-7794-8F784963AC8C}"/>
          </ac:spMkLst>
        </pc:spChg>
        <pc:spChg chg="del mod">
          <ac:chgData name="Ramesh John" userId="009d0cd1ea95134a" providerId="LiveId" clId="{5BD78757-8305-4B8E-AA2E-4432CCEAE759}" dt="2026-03-31T04:48:46.159" v="105"/>
          <ac:spMkLst>
            <pc:docMk/>
            <pc:sldMk cId="1709868483" sldId="267"/>
            <ac:spMk id="3" creationId="{C45ACD0B-78CC-8A5C-4740-7CB6A34C2A77}"/>
          </ac:spMkLst>
        </pc:spChg>
        <pc:picChg chg="add mod">
          <ac:chgData name="Ramesh John" userId="009d0cd1ea95134a" providerId="LiveId" clId="{5BD78757-8305-4B8E-AA2E-4432CCEAE759}" dt="2026-03-31T04:48:58.040" v="108" actId="14100"/>
          <ac:picMkLst>
            <pc:docMk/>
            <pc:sldMk cId="1709868483" sldId="267"/>
            <ac:picMk id="4" creationId="{C0DF4320-40D1-04F4-7900-F185260A1B12}"/>
          </ac:picMkLst>
        </pc:picChg>
        <pc:picChg chg="add mod">
          <ac:chgData name="Ramesh John" userId="009d0cd1ea95134a" providerId="LiveId" clId="{5BD78757-8305-4B8E-AA2E-4432CCEAE759}" dt="2026-03-31T04:51:51.654" v="128" actId="14100"/>
          <ac:picMkLst>
            <pc:docMk/>
            <pc:sldMk cId="1709868483" sldId="267"/>
            <ac:picMk id="5" creationId="{00E5C862-79C7-DE5F-A42D-59361D86F8F1}"/>
          </ac:picMkLst>
        </pc:picChg>
        <pc:picChg chg="add mod">
          <ac:chgData name="Ramesh John" userId="009d0cd1ea95134a" providerId="LiveId" clId="{5BD78757-8305-4B8E-AA2E-4432CCEAE759}" dt="2026-03-31T04:51:55.035" v="129" actId="14100"/>
          <ac:picMkLst>
            <pc:docMk/>
            <pc:sldMk cId="1709868483" sldId="267"/>
            <ac:picMk id="6" creationId="{5249E059-0FC5-3C8F-7E5A-E58D50C46418}"/>
          </ac:picMkLst>
        </pc:picChg>
        <pc:picChg chg="add mod">
          <ac:chgData name="Ramesh John" userId="009d0cd1ea95134a" providerId="LiveId" clId="{5BD78757-8305-4B8E-AA2E-4432CCEAE759}" dt="2026-03-31T04:51:58.310" v="130" actId="14100"/>
          <ac:picMkLst>
            <pc:docMk/>
            <pc:sldMk cId="1709868483" sldId="267"/>
            <ac:picMk id="7" creationId="{65D902F6-B6AD-F746-BF76-A76B31979969}"/>
          </ac:picMkLst>
        </pc:picChg>
        <pc:picChg chg="add mod">
          <ac:chgData name="Ramesh John" userId="009d0cd1ea95134a" providerId="LiveId" clId="{5BD78757-8305-4B8E-AA2E-4432CCEAE759}" dt="2026-03-31T04:52:02.554" v="131" actId="14100"/>
          <ac:picMkLst>
            <pc:docMk/>
            <pc:sldMk cId="1709868483" sldId="267"/>
            <ac:picMk id="8" creationId="{5EC5B8F2-C186-EB21-AFDB-AF41CA01831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167C2-B402-4289-82B6-A3B69F85DA07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8641A-2981-4B7D-93A6-D296E045ED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233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8641A-2981-4B7D-93A6-D296E045EDF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1401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98641A-2981-4B7D-93A6-D296E045EDF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189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64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4873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7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5760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28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2741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5071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9047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466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449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76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B5900-8E35-41D6-9074-96826AE99D7B}" type="datetimeFigureOut">
              <a:rPr lang="en-IN" smtClean="0"/>
              <a:t>20-06-2026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40FE3-42E3-484C-AD9D-71E60DF24F8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5985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6F4E-C9CC-5074-9667-BD16976F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</a:rPr>
              <a:t>Department </a:t>
            </a:r>
            <a:r>
              <a:rPr lang="en-US" sz="4800" b="1" dirty="0" err="1">
                <a:solidFill>
                  <a:srgbClr val="FFFF00"/>
                </a:solidFill>
              </a:rPr>
              <a:t>Programme</a:t>
            </a:r>
            <a:r>
              <a:rPr lang="en-US" sz="4800" b="1" dirty="0">
                <a:solidFill>
                  <a:srgbClr val="FFFF00"/>
                </a:solidFill>
              </a:rPr>
              <a:t> 2025-26</a:t>
            </a:r>
            <a:endParaRPr lang="en-IN" sz="4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56A23-7886-E309-DCFA-1F5B3260F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/>
              <a:t>1-Reading Day-June 20,2025</a:t>
            </a:r>
          </a:p>
          <a:p>
            <a:pPr marL="0" indent="0">
              <a:buNone/>
            </a:pPr>
            <a:r>
              <a:rPr lang="en-US" sz="4000" b="1" dirty="0"/>
              <a:t>2-Field Visit to </a:t>
            </a:r>
            <a:r>
              <a:rPr lang="en-US" sz="4000" b="1" dirty="0" err="1"/>
              <a:t>Anchuthengu</a:t>
            </a:r>
            <a:r>
              <a:rPr lang="en-US" sz="4000" b="1" dirty="0"/>
              <a:t> Fort and </a:t>
            </a:r>
            <a:r>
              <a:rPr lang="en-US" sz="4000" b="1" dirty="0" err="1"/>
              <a:t>Attingal</a:t>
            </a:r>
            <a:r>
              <a:rPr lang="en-US" sz="4000" b="1" dirty="0"/>
              <a:t> Palace-	August 	14,2025</a:t>
            </a:r>
          </a:p>
          <a:p>
            <a:pPr marL="0" indent="0">
              <a:buNone/>
            </a:pPr>
            <a:r>
              <a:rPr lang="en-US" sz="4000" b="1" dirty="0"/>
              <a:t>3-Orientation cum Motivation class-November 03, 2025</a:t>
            </a:r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70982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F0F218-6C54-A162-0D16-BC22FB91CE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6302326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F307E7-1EEF-DB2A-6F94-E48C58A4A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327" y="0"/>
            <a:ext cx="5889672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E54631-9F52-C1D1-1348-8871E3BA3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327" y="3429000"/>
            <a:ext cx="588967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1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3C57F7-F299-7533-96BA-710EAB2DB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780628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4287CD-ACFC-0C39-860D-8A1A0A288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628" y="-1"/>
            <a:ext cx="54113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20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9A19FF6-A52F-BB92-515D-805770E2E2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54147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FFC897-BE99-A33D-4B9A-B890C8279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476" y="0"/>
            <a:ext cx="5650523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83792B-C01E-2D7D-A19F-6D9B0D0A0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475" y="3429000"/>
            <a:ext cx="56505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02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4979F-DA0B-E559-B2C3-B9283291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Department of Philosophy 2025-26</a:t>
            </a:r>
            <a:endParaRPr lang="en-IN" sz="5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0BE8E-7563-9D74-3594-53838E3BA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02522"/>
            <a:ext cx="12192000" cy="4255477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600" b="1" dirty="0"/>
              <a:t>Yoga Practical Training- February 17, 2026</a:t>
            </a:r>
          </a:p>
          <a:p>
            <a:pPr marL="514350" indent="-514350">
              <a:buAutoNum type="arabicPeriod"/>
            </a:pPr>
            <a:r>
              <a:rPr lang="en-US" sz="3600" b="1" dirty="0"/>
              <a:t> Professional Ethics-March 17, 2026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1219811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39DA56-0278-C94F-B1EF-CED2D7B74C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82736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7590CA-D085-9C37-AB76-3929F1F27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362" y="0"/>
            <a:ext cx="6364637" cy="36730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55B496-EF34-4D99-30BB-8ED605218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7360" y="3673098"/>
            <a:ext cx="6364637" cy="318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6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BCA7694-E70A-4FD9-F4B7-152D01E22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FAE8D1-0E86-47DA-887E-F189558C0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3429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45393D-F479-758A-03FF-E406CC433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429001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60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71836-05B8-4CAF-C9F3-F43E3268C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6A067-1A95-E13B-F396-26EFC5DFD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5400" b="1" dirty="0">
                <a:solidFill>
                  <a:srgbClr val="FFFF00"/>
                </a:solidFill>
              </a:rPr>
              <a:t>Department of Political Science 2025-26</a:t>
            </a:r>
            <a:endParaRPr lang="en-IN" sz="54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B6EE8-4671-E56C-D6CA-EDAD0CF85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02522"/>
            <a:ext cx="12192000" cy="4255477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sz="3600" b="1" dirty="0"/>
              <a:t>Observance of Constitution Day-November 26, 2025</a:t>
            </a:r>
          </a:p>
          <a:p>
            <a:pPr marL="742950" indent="-742950">
              <a:buAutoNum type="arabicPeriod"/>
            </a:pPr>
            <a:r>
              <a:rPr lang="en-US" sz="3600" b="1" dirty="0"/>
              <a:t>Two-day National Seminar on Role of Judiciary and Media in Protecting Democracy and Constitution-January 28-29, 2026</a:t>
            </a:r>
          </a:p>
        </p:txBody>
      </p:sp>
    </p:spTree>
    <p:extLst>
      <p:ext uri="{BB962C8B-B14F-4D97-AF65-F5344CB8AC3E}">
        <p14:creationId xmlns:p14="http://schemas.microsoft.com/office/powerpoint/2010/main" val="183829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0DF4320-40D1-04F4-7900-F185260A1B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571887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E5C862-79C7-DE5F-A42D-59361D86F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874" y="-1"/>
            <a:ext cx="3301140" cy="34290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49E059-0FC5-3C8F-7E5A-E58D50C46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874" y="3428998"/>
            <a:ext cx="3301140" cy="34290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D902F6-B6AD-F746-BF76-A76B31979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014" y="-2"/>
            <a:ext cx="3171986" cy="33896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C5B8F2-C186-EB21-AFDB-AF41CA018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6206" y="3389668"/>
            <a:ext cx="3171986" cy="350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68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FCC5F8-4EBC-8373-8A19-C4DB5DB373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568271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A4DBC0-B503-4D53-D820-D7B770F01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990" y="0"/>
            <a:ext cx="3272560" cy="3456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6C2EEC-0FBC-4DD8-538F-8075083DD9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989" y="3456064"/>
            <a:ext cx="3272559" cy="34019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1C39A0-C0B3-CF1C-573B-73B380FB15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9548" y="-27065"/>
            <a:ext cx="3242452" cy="3429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FF321E-D7FE-7E6F-E64A-2E616C46134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9548" y="3401936"/>
            <a:ext cx="3248175" cy="345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58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9A377-60B5-4C94-AB41-D74A3E3D0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Result Analysis</a:t>
            </a:r>
          </a:p>
          <a:p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034E90A-E063-44C2-B94B-DD548AD38B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1817171"/>
              </p:ext>
            </p:extLst>
          </p:nvPr>
        </p:nvGraphicFramePr>
        <p:xfrm>
          <a:off x="0" y="719666"/>
          <a:ext cx="12191998" cy="6645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622054367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960440944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112866219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05416545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788732377"/>
                    </a:ext>
                  </a:extLst>
                </a:gridCol>
                <a:gridCol w="1473816">
                  <a:extLst>
                    <a:ext uri="{9D8B030D-6E8A-4147-A177-3AD203B41FA5}">
                      <a16:colId xmlns:a16="http://schemas.microsoft.com/office/drawing/2014/main" val="458812259"/>
                    </a:ext>
                  </a:extLst>
                </a:gridCol>
                <a:gridCol w="2009612">
                  <a:extLst>
                    <a:ext uri="{9D8B030D-6E8A-4147-A177-3AD203B41FA5}">
                      <a16:colId xmlns:a16="http://schemas.microsoft.com/office/drawing/2014/main" val="3398701737"/>
                    </a:ext>
                  </a:extLst>
                </a:gridCol>
              </a:tblGrid>
              <a:tr h="1534584">
                <a:tc>
                  <a:txBody>
                    <a:bodyPr/>
                    <a:lstStyle/>
                    <a:p>
                      <a:r>
                        <a:rPr lang="en-US" sz="2800" dirty="0"/>
                        <a:t>YEAR/</a:t>
                      </a:r>
                    </a:p>
                    <a:p>
                      <a:r>
                        <a:rPr lang="en-US" sz="2800" dirty="0"/>
                        <a:t>SEM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 SEM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II SEM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III SEM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IV SEM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V SEM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VI SEM</a:t>
                      </a:r>
                      <a:endParaRPr lang="en-IN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70455"/>
                  </a:ext>
                </a:extLst>
              </a:tr>
              <a:tr h="15345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/>
                        <a:t>First Sem </a:t>
                      </a:r>
                      <a:r>
                        <a:rPr lang="en-US" sz="2800" b="1" dirty="0"/>
                        <a:t>(FYUGP-2025)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12/40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30%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314291"/>
                  </a:ext>
                </a:extLst>
              </a:tr>
              <a:tr h="15345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/>
                        <a:t>Third Sem </a:t>
                      </a:r>
                      <a:r>
                        <a:rPr lang="en-US" sz="2800" b="1" dirty="0"/>
                        <a:t>(FYUGP-2024)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13/33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39.39%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13/33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39.39%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8/29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27.58%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17030"/>
                  </a:ext>
                </a:extLst>
              </a:tr>
              <a:tr h="15345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b="1" dirty="0"/>
                        <a:t>Fifth Sem </a:t>
                      </a:r>
                      <a:r>
                        <a:rPr lang="en-US" sz="2800" b="1" dirty="0"/>
                        <a:t>(2023 Admis) </a:t>
                      </a:r>
                      <a:endParaRPr lang="en-IN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8/42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19.04%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20/42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47.6%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21/41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51.2%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23/40</a:t>
                      </a:r>
                    </a:p>
                    <a:p>
                      <a:endParaRPr lang="en-US" sz="2800" dirty="0"/>
                    </a:p>
                    <a:p>
                      <a:r>
                        <a:rPr lang="en-US" sz="2800" b="1" dirty="0">
                          <a:solidFill>
                            <a:srgbClr val="FF0000"/>
                          </a:solidFill>
                        </a:rPr>
                        <a:t>57.5%</a:t>
                      </a:r>
                      <a:endParaRPr lang="en-IN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24/30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/>
                        <a:t>80%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Degree passed 12/30=40%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988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5777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Department Programme 2025-26</Template>
  <TotalTime>58</TotalTime>
  <Words>137</Words>
  <Application>Microsoft Office PowerPoint</Application>
  <PresentationFormat>Widescreen</PresentationFormat>
  <Paragraphs>51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Department Programme 2025-26</vt:lpstr>
      <vt:lpstr>PowerPoint Presentation</vt:lpstr>
      <vt:lpstr>PowerPoint Presentation</vt:lpstr>
      <vt:lpstr>PowerPoint Presentation</vt:lpstr>
      <vt:lpstr>Department of Philosophy 2025-26</vt:lpstr>
      <vt:lpstr>PowerPoint Presentation</vt:lpstr>
      <vt:lpstr>PowerPoint Presentation</vt:lpstr>
      <vt:lpstr>Department of Political Science 2025-26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Department Programme 2025-26</dc:title>
  <dc:creator>Ramesh John</dc:creator>
  <cp:lastModifiedBy>Ramesh John</cp:lastModifiedBy>
  <cp:revision>7</cp:revision>
  <dcterms:created xsi:type="dcterms:W3CDTF">2026-03-30T14:39:35Z</dcterms:created>
  <dcterms:modified xsi:type="dcterms:W3CDTF">2026-06-20T14:29:03Z</dcterms:modified>
</cp:coreProperties>
</file>